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73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702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951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91127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72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684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3663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62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3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074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84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970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924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80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54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882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79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3/9/2024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5112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17/06/relationships/model3d" Target="../media/model3d1.glb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microsoft.com/office/2017/06/relationships/model3d" Target="../media/model3d1.glb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17/06/relationships/model3d" Target="../media/model3d1.glb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3" descr="A képen háló, Pókháló, pók látható&#10;&#10;Automatikusan generált leírás">
            <a:extLst>
              <a:ext uri="{FF2B5EF4-FFF2-40B4-BE49-F238E27FC236}">
                <a16:creationId xmlns:a16="http://schemas.microsoft.com/office/drawing/2014/main" id="{DDEF8205-5EA6-7365-DE44-BE30A77889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6201" b="343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FCC4803-78FB-5B49-10CD-45BE36FABC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57047" y="795509"/>
            <a:ext cx="5037616" cy="3011340"/>
          </a:xfrm>
        </p:spPr>
        <p:txBody>
          <a:bodyPr>
            <a:normAutofit/>
          </a:bodyPr>
          <a:lstStyle/>
          <a:p>
            <a:r>
              <a:rPr lang="hu-HU"/>
              <a:t>Hertz Horror Játék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AF39051-0F50-9495-531C-25844355E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7047" y="3898924"/>
            <a:ext cx="5037616" cy="1777878"/>
          </a:xfrm>
        </p:spPr>
        <p:txBody>
          <a:bodyPr>
            <a:normAutofit/>
          </a:bodyPr>
          <a:lstStyle/>
          <a:p>
            <a:r>
              <a:rPr lang="hu-HU" dirty="0"/>
              <a:t>Készítették:  Némedi Dominik, Kondor Milán</a:t>
            </a:r>
          </a:p>
        </p:txBody>
      </p:sp>
      <p:pic>
        <p:nvPicPr>
          <p:cNvPr id="6" name="Kép 5" descr="A képen szöveg, Betűtípus, Grafika, képernyőkép látható&#10;&#10;Automatikusan generált leírás">
            <a:extLst>
              <a:ext uri="{FF2B5EF4-FFF2-40B4-BE49-F238E27FC236}">
                <a16:creationId xmlns:a16="http://schemas.microsoft.com/office/drawing/2014/main" id="{F43358F8-121C-FDC7-160A-7571A64D59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6451"/>
            <a:ext cx="2246484" cy="2246484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Térhatású modell 7" descr="High Voltage Electric Shock Symbol">
                <a:extLst>
                  <a:ext uri="{FF2B5EF4-FFF2-40B4-BE49-F238E27FC236}">
                    <a16:creationId xmlns:a16="http://schemas.microsoft.com/office/drawing/2014/main" id="{84E32722-87BB-6D86-4EA9-AB6A8CD3F1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81833358"/>
                  </p:ext>
                </p:extLst>
              </p:nvPr>
            </p:nvGraphicFramePr>
            <p:xfrm>
              <a:off x="428439" y="2154914"/>
              <a:ext cx="3742594" cy="394564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742594" cy="3945649"/>
                    </a:xfrm>
                    <a:prstGeom prst="rect">
                      <a:avLst/>
                    </a:prstGeom>
                  </am3d:spPr>
                  <am3d:camera>
                    <am3d:pos x="0" y="0" z="639816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10120" d="1000000"/>
                    <am3d:preTrans dx="0" dy="-106361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90366" ay="1369194" az="230895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Térhatású modell 7" descr="High Voltage Electric Shock Symbol">
                <a:extLst>
                  <a:ext uri="{FF2B5EF4-FFF2-40B4-BE49-F238E27FC236}">
                    <a16:creationId xmlns:a16="http://schemas.microsoft.com/office/drawing/2014/main" id="{84E32722-87BB-6D86-4EA9-AB6A8CD3F1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8439" y="2154914"/>
                <a:ext cx="3742594" cy="39456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42014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szöveg, Grafika, Grafikus tervezés, Betűtípus látható&#10;&#10;Automatikusan generált leírás">
            <a:extLst>
              <a:ext uri="{FF2B5EF4-FFF2-40B4-BE49-F238E27FC236}">
                <a16:creationId xmlns:a16="http://schemas.microsoft.com/office/drawing/2014/main" id="{B8CA0836-EBCC-BD15-1E8E-27B42A9011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34" b="319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8DC7162-1EA7-10C0-255C-AFF82F9B5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hu-HU"/>
              <a:t>Játék Története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0566C6C-CF9C-C5E7-3327-92FF3A808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/>
              <a:t>A Hertz: The </a:t>
            </a:r>
            <a:r>
              <a:rPr lang="hu-HU" err="1"/>
              <a:t>Voice</a:t>
            </a:r>
            <a:r>
              <a:rPr lang="hu-HU"/>
              <a:t> </a:t>
            </a:r>
            <a:r>
              <a:rPr lang="hu-HU" err="1"/>
              <a:t>Killer</a:t>
            </a:r>
            <a:r>
              <a:rPr lang="hu-HU"/>
              <a:t> egy intenzív horrorjáték, amelyben a játékosok egy elmebeteg főszereplőt irányítanak, aki meg van győződve arról, hogy a hangok, amelyeket hall, azt mondják neki, hogy öljön.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 descr="High Voltage Electric Shock Symbol">
                <a:extLst>
                  <a:ext uri="{FF2B5EF4-FFF2-40B4-BE49-F238E27FC236}">
                    <a16:creationId xmlns:a16="http://schemas.microsoft.com/office/drawing/2014/main" id="{9EAE591F-6733-BB1A-3C0F-8E2B2DD2049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8161689"/>
                  </p:ext>
                </p:extLst>
              </p:nvPr>
            </p:nvGraphicFramePr>
            <p:xfrm>
              <a:off x="7968138" y="2659562"/>
              <a:ext cx="3780687" cy="411860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780687" cy="4118606"/>
                    </a:xfrm>
                    <a:prstGeom prst="rect">
                      <a:avLst/>
                    </a:prstGeom>
                  </am3d:spPr>
                  <am3d:camera>
                    <am3d:pos x="0" y="0" z="639816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10120" d="1000000"/>
                    <am3d:preTrans dx="0" dy="-106361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99334" ay="-1928639" az="-10613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 descr="High Voltage Electric Shock Symbol">
                <a:extLst>
                  <a:ext uri="{FF2B5EF4-FFF2-40B4-BE49-F238E27FC236}">
                    <a16:creationId xmlns:a16="http://schemas.microsoft.com/office/drawing/2014/main" id="{9EAE591F-6733-BB1A-3C0F-8E2B2DD204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68138" y="2659562"/>
                <a:ext cx="3780687" cy="411860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2954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szöveg, Grafika, Grafikus tervezés, poszter látható&#10;&#10;Automatikusan generált leírás">
            <a:extLst>
              <a:ext uri="{FF2B5EF4-FFF2-40B4-BE49-F238E27FC236}">
                <a16:creationId xmlns:a16="http://schemas.microsoft.com/office/drawing/2014/main" id="{5ACDC65A-7B60-0883-AD18-BD46BFC255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93" b="23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3700DE6-8197-18EA-26E4-2F0CBC648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hu-HU" dirty="0"/>
              <a:t>Játék Leírása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9F00719-F7C4-D69E-3C79-6BF92606D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>
                <a:solidFill>
                  <a:srgbClr val="FFFFFF"/>
                </a:solidFill>
              </a:rPr>
              <a:t>A játék azzal kezdődik, hogy a főhős felébred egy elhagyott elmegyógyintézetben, és gyorsan rájön, hogy a hangok valódiak, és irányítják őt.</a:t>
            </a:r>
          </a:p>
          <a:p>
            <a:endParaRPr lang="hu-HU">
              <a:solidFill>
                <a:srgbClr val="FFFFFF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 descr="High Voltage Electric Shock Symbol">
                <a:extLst>
                  <a:ext uri="{FF2B5EF4-FFF2-40B4-BE49-F238E27FC236}">
                    <a16:creationId xmlns:a16="http://schemas.microsoft.com/office/drawing/2014/main" id="{C6BF237A-1AD3-7278-B6DD-43F10604ED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63681953"/>
                  </p:ext>
                </p:extLst>
              </p:nvPr>
            </p:nvGraphicFramePr>
            <p:xfrm>
              <a:off x="5229128" y="3778370"/>
              <a:ext cx="2987878" cy="287253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987878" cy="2872537"/>
                    </a:xfrm>
                    <a:prstGeom prst="rect">
                      <a:avLst/>
                    </a:prstGeom>
                  </am3d:spPr>
                  <am3d:camera>
                    <am3d:pos x="0" y="0" z="639816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10120" d="1000000"/>
                    <am3d:preTrans dx="0" dy="-106361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83375" ay="-235773" az="-6190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4389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 descr="High Voltage Electric Shock Symbol">
                <a:extLst>
                  <a:ext uri="{FF2B5EF4-FFF2-40B4-BE49-F238E27FC236}">
                    <a16:creationId xmlns:a16="http://schemas.microsoft.com/office/drawing/2014/main" id="{C6BF237A-1AD3-7278-B6DD-43F10604ED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29128" y="3778370"/>
                <a:ext cx="2987878" cy="287253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14013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képen sötétség, fekete, hold, barlang látható&#10;&#10;Automatikusan generált leírás">
            <a:extLst>
              <a:ext uri="{FF2B5EF4-FFF2-40B4-BE49-F238E27FC236}">
                <a16:creationId xmlns:a16="http://schemas.microsoft.com/office/drawing/2014/main" id="{F6C1FA5D-06EB-F2E8-30FC-582BD35519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22F999D-F75B-E3D9-6A47-D1FFEBDDD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9101" y="965200"/>
            <a:ext cx="4217300" cy="166716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Játék folyamat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337EE27D-1200-740B-935A-68DAA8287EE3}"/>
              </a:ext>
            </a:extLst>
          </p:cNvPr>
          <p:cNvSpPr txBox="1"/>
          <p:nvPr/>
        </p:nvSpPr>
        <p:spPr>
          <a:xfrm>
            <a:off x="6349101" y="3029527"/>
            <a:ext cx="4877697" cy="2508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900" dirty="0"/>
              <a:t>A </a:t>
            </a:r>
            <a:r>
              <a:rPr lang="en-US" sz="1900" dirty="0" err="1"/>
              <a:t>játékos</a:t>
            </a:r>
            <a:r>
              <a:rPr lang="en-US" sz="1900" dirty="0"/>
              <a:t> </a:t>
            </a:r>
            <a:r>
              <a:rPr lang="en-US" sz="1900" dirty="0" err="1"/>
              <a:t>feladata</a:t>
            </a:r>
            <a:r>
              <a:rPr lang="en-US" sz="1900" dirty="0"/>
              <a:t>, </a:t>
            </a:r>
            <a:r>
              <a:rPr lang="en-US" sz="1900" dirty="0" err="1"/>
              <a:t>hogy</a:t>
            </a:r>
            <a:r>
              <a:rPr lang="en-US" sz="1900" dirty="0"/>
              <a:t> </a:t>
            </a:r>
            <a:r>
              <a:rPr lang="en-US" sz="1900" dirty="0" err="1"/>
              <a:t>teljesítse</a:t>
            </a:r>
            <a:r>
              <a:rPr lang="en-US" sz="1900" dirty="0"/>
              <a:t> a hang </a:t>
            </a:r>
            <a:r>
              <a:rPr lang="en-US" sz="1900" dirty="0" err="1"/>
              <a:t>igényeit</a:t>
            </a:r>
            <a:r>
              <a:rPr lang="en-US" sz="1900" dirty="0"/>
              <a:t>, </a:t>
            </a:r>
            <a:r>
              <a:rPr lang="en-US" sz="1900" dirty="0" err="1"/>
              <a:t>miközben</a:t>
            </a:r>
            <a:r>
              <a:rPr lang="en-US" sz="1900" dirty="0"/>
              <a:t> </a:t>
            </a:r>
            <a:r>
              <a:rPr lang="en-US" sz="1900" dirty="0" err="1"/>
              <a:t>megpróbálja</a:t>
            </a:r>
            <a:r>
              <a:rPr lang="en-US" sz="1900" dirty="0"/>
              <a:t> </a:t>
            </a:r>
            <a:r>
              <a:rPr lang="en-US" sz="1900" dirty="0" err="1"/>
              <a:t>elkerülni</a:t>
            </a:r>
            <a:r>
              <a:rPr lang="en-US" sz="1900" dirty="0"/>
              <a:t>, </a:t>
            </a:r>
            <a:r>
              <a:rPr lang="en-US" sz="1900" dirty="0" err="1"/>
              <a:t>hogy</a:t>
            </a:r>
            <a:r>
              <a:rPr lang="en-US" sz="1900" dirty="0"/>
              <a:t> a </a:t>
            </a:r>
            <a:r>
              <a:rPr lang="en-US" sz="1900" dirty="0" err="1"/>
              <a:t>rendőrség</a:t>
            </a:r>
            <a:r>
              <a:rPr lang="en-US" sz="1900" dirty="0"/>
              <a:t> </a:t>
            </a:r>
            <a:r>
              <a:rPr lang="en-US" sz="1900" dirty="0" err="1"/>
              <a:t>és</a:t>
            </a:r>
            <a:r>
              <a:rPr lang="en-US" sz="1900" dirty="0"/>
              <a:t> a </a:t>
            </a:r>
            <a:r>
              <a:rPr lang="en-US" sz="1900" dirty="0" err="1"/>
              <a:t>hatóságok</a:t>
            </a:r>
            <a:r>
              <a:rPr lang="en-US" sz="1900" dirty="0"/>
              <a:t> </a:t>
            </a:r>
            <a:r>
              <a:rPr lang="en-US" sz="1900" dirty="0" err="1"/>
              <a:t>elkapják</a:t>
            </a:r>
            <a:r>
              <a:rPr lang="en-US" sz="1900" dirty="0"/>
              <a:t>.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 descr="High Voltage Electric Shock Symbol">
                <a:extLst>
                  <a:ext uri="{FF2B5EF4-FFF2-40B4-BE49-F238E27FC236}">
                    <a16:creationId xmlns:a16="http://schemas.microsoft.com/office/drawing/2014/main" id="{FFC6FA5D-E186-7EA9-F700-C6D69FA11E7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58603220"/>
                  </p:ext>
                </p:extLst>
              </p:nvPr>
            </p:nvGraphicFramePr>
            <p:xfrm>
              <a:off x="595542" y="734977"/>
              <a:ext cx="3947749" cy="379477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947749" cy="3794776"/>
                    </a:xfrm>
                    <a:prstGeom prst="rect">
                      <a:avLst/>
                    </a:prstGeom>
                  </am3d:spPr>
                  <am3d:camera>
                    <am3d:pos x="0" y="0" z="639816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10120" d="1000000"/>
                    <am3d:preTrans dx="0" dy="-106361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391785" ay="1472781" az="-16334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 descr="High Voltage Electric Shock Symbol">
                <a:extLst>
                  <a:ext uri="{FF2B5EF4-FFF2-40B4-BE49-F238E27FC236}">
                    <a16:creationId xmlns:a16="http://schemas.microsoft.com/office/drawing/2014/main" id="{FFC6FA5D-E186-7EA9-F700-C6D69FA11E7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5542" y="734977"/>
                <a:ext cx="3947749" cy="379477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28416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potlight and smoke">
            <a:extLst>
              <a:ext uri="{FF2B5EF4-FFF2-40B4-BE49-F238E27FC236}">
                <a16:creationId xmlns:a16="http://schemas.microsoft.com/office/drawing/2014/main" id="{F4834405-9AEC-83F3-FB15-DB126B382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5697" b="20773"/>
          <a:stretch/>
        </p:blipFill>
        <p:spPr>
          <a:xfrm>
            <a:off x="-24987" y="-129299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5CCD8E5D-6404-FC5B-E8BE-098474A02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048" y="1396686"/>
            <a:ext cx="4019762" cy="40646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Játék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Folyamata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45275959-38CA-3EC9-1257-886C021DE2E9}"/>
              </a:ext>
            </a:extLst>
          </p:cNvPr>
          <p:cNvSpPr txBox="1"/>
          <p:nvPr/>
        </p:nvSpPr>
        <p:spPr>
          <a:xfrm>
            <a:off x="5745555" y="2435097"/>
            <a:ext cx="5536397" cy="3935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A </a:t>
            </a:r>
            <a:r>
              <a:rPr lang="en-US" dirty="0" err="1">
                <a:solidFill>
                  <a:srgbClr val="FFFFFF"/>
                </a:solidFill>
              </a:rPr>
              <a:t>játék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előrehaladtával</a:t>
            </a:r>
            <a:r>
              <a:rPr lang="en-US" dirty="0">
                <a:solidFill>
                  <a:srgbClr val="FFFFFF"/>
                </a:solidFill>
              </a:rPr>
              <a:t> a </a:t>
            </a:r>
            <a:r>
              <a:rPr lang="en-US" dirty="0" err="1">
                <a:solidFill>
                  <a:srgbClr val="FFFFFF"/>
                </a:solidFill>
              </a:rPr>
              <a:t>főhős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kételkedni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kezd</a:t>
            </a:r>
            <a:r>
              <a:rPr lang="en-US" dirty="0">
                <a:solidFill>
                  <a:srgbClr val="FFFFFF"/>
                </a:solidFill>
              </a:rPr>
              <a:t> a </a:t>
            </a:r>
            <a:r>
              <a:rPr lang="en-US" dirty="0" err="1">
                <a:solidFill>
                  <a:srgbClr val="FFFFFF"/>
                </a:solidFill>
              </a:rPr>
              <a:t>hangok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valóságában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és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saját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mentális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állapotában</a:t>
            </a:r>
            <a:r>
              <a:rPr lang="en-US" dirty="0">
                <a:solidFill>
                  <a:srgbClr val="FFFFFF"/>
                </a:solidFill>
              </a:rPr>
              <a:t>. A </a:t>
            </a:r>
            <a:r>
              <a:rPr lang="en-US" dirty="0" err="1">
                <a:solidFill>
                  <a:srgbClr val="FFFFFF"/>
                </a:solidFill>
              </a:rPr>
              <a:t>játékos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döntései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befolyásolják</a:t>
            </a:r>
            <a:r>
              <a:rPr lang="en-US" dirty="0">
                <a:solidFill>
                  <a:srgbClr val="FFFFFF"/>
                </a:solidFill>
              </a:rPr>
              <a:t> a </a:t>
            </a:r>
            <a:r>
              <a:rPr lang="en-US" dirty="0" err="1">
                <a:solidFill>
                  <a:srgbClr val="FFFFFF"/>
                </a:solidFill>
              </a:rPr>
              <a:t>történet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alakulását</a:t>
            </a:r>
            <a:r>
              <a:rPr lang="en-US" dirty="0">
                <a:solidFill>
                  <a:srgbClr val="FFFFFF"/>
                </a:solidFill>
              </a:rPr>
              <a:t>, </a:t>
            </a:r>
            <a:r>
              <a:rPr lang="en-US" dirty="0" err="1">
                <a:solidFill>
                  <a:srgbClr val="FFFFFF"/>
                </a:solidFill>
              </a:rPr>
              <a:t>és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különböző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befejezésekhez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vezethetnek</a:t>
            </a:r>
            <a:r>
              <a:rPr lang="en-US" dirty="0">
                <a:solidFill>
                  <a:srgbClr val="FFFFFF"/>
                </a:solidFill>
              </a:rPr>
              <a:t>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Térhatású modell 6" descr="High Voltage Electric Shock Symbol">
                <a:extLst>
                  <a:ext uri="{FF2B5EF4-FFF2-40B4-BE49-F238E27FC236}">
                    <a16:creationId xmlns:a16="http://schemas.microsoft.com/office/drawing/2014/main" id="{E1CA41E3-87DE-84E5-CC57-B32B0C442F0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21701784"/>
                  </p:ext>
                </p:extLst>
              </p:nvPr>
            </p:nvGraphicFramePr>
            <p:xfrm>
              <a:off x="6681618" y="37467"/>
              <a:ext cx="2203590" cy="242635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203590" cy="2426352"/>
                    </a:xfrm>
                    <a:prstGeom prst="rect">
                      <a:avLst/>
                    </a:prstGeom>
                  </am3d:spPr>
                  <am3d:camera>
                    <am3d:pos x="0" y="0" z="639816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10120" d="1000000"/>
                    <am3d:preTrans dx="0" dy="-106361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17041" ay="-1764500" az="-25534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1904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Térhatású modell 6" descr="High Voltage Electric Shock Symbol">
                <a:extLst>
                  <a:ext uri="{FF2B5EF4-FFF2-40B4-BE49-F238E27FC236}">
                    <a16:creationId xmlns:a16="http://schemas.microsoft.com/office/drawing/2014/main" id="{E1CA41E3-87DE-84E5-CC57-B32B0C442F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81618" y="37467"/>
                <a:ext cx="2203590" cy="24263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37101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4" descr="Spotlight and smoke">
            <a:extLst>
              <a:ext uri="{FF2B5EF4-FFF2-40B4-BE49-F238E27FC236}">
                <a16:creationId xmlns:a16="http://schemas.microsoft.com/office/drawing/2014/main" id="{F65394AC-3C9F-AFC5-4FB6-A035EEF95E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l="29061" r="25638" b="-1"/>
          <a:stretch/>
        </p:blipFill>
        <p:spPr>
          <a:xfrm>
            <a:off x="10653" y="2030"/>
            <a:ext cx="4059936" cy="6855970"/>
          </a:xfrm>
          <a:prstGeom prst="rect">
            <a:avLst/>
          </a:prstGeom>
        </p:spPr>
      </p:pic>
      <p:pic>
        <p:nvPicPr>
          <p:cNvPr id="14" name="Kép 13" descr="A képen Grafika, képernyőkép, embléma, kör látható&#10;&#10;Automatikusan generált leírás">
            <a:extLst>
              <a:ext uri="{FF2B5EF4-FFF2-40B4-BE49-F238E27FC236}">
                <a16:creationId xmlns:a16="http://schemas.microsoft.com/office/drawing/2014/main" id="{940EB0F5-A87F-F756-490A-25204124C2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2" r="33966"/>
          <a:stretch/>
        </p:blipFill>
        <p:spPr>
          <a:xfrm>
            <a:off x="4070589" y="10"/>
            <a:ext cx="4061475" cy="685596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892D4D9-D7AC-488B-8B22-46CABF23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9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Tartalom helye 5" descr="A képen szimbólum, Betűtípus, Grafika, szöveg látható&#10;&#10;Automatikusan generált leírás">
            <a:extLst>
              <a:ext uri="{FF2B5EF4-FFF2-40B4-BE49-F238E27FC236}">
                <a16:creationId xmlns:a16="http://schemas.microsoft.com/office/drawing/2014/main" id="{2DC9F44E-9093-1E64-8CCE-1CE0081D1A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89" r="34101"/>
          <a:stretch/>
        </p:blipFill>
        <p:spPr>
          <a:xfrm>
            <a:off x="8132064" y="2030"/>
            <a:ext cx="4059936" cy="685597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697F0F0-1CA7-AEE6-BB96-B011C5DE7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Mivel</a:t>
            </a:r>
            <a:r>
              <a:rPr lang="en-US" dirty="0"/>
              <a:t> </a:t>
            </a:r>
            <a:r>
              <a:rPr lang="en-US" dirty="0" err="1"/>
              <a:t>készült</a:t>
            </a:r>
            <a:r>
              <a:rPr lang="en-US" dirty="0"/>
              <a:t> a </a:t>
            </a:r>
            <a:r>
              <a:rPr lang="en-US" dirty="0" err="1"/>
              <a:t>játék</a:t>
            </a:r>
            <a:r>
              <a:rPr lang="en-US" dirty="0"/>
              <a:t>?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89EC751B-3A52-AF77-7739-2600AD32855B}"/>
              </a:ext>
            </a:extLst>
          </p:cNvPr>
          <p:cNvSpPr txBox="1"/>
          <p:nvPr/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Unreal Engine 5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C++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Térhatású modell 15" descr="High Voltage Electric Shock Symbol">
                <a:extLst>
                  <a:ext uri="{FF2B5EF4-FFF2-40B4-BE49-F238E27FC236}">
                    <a16:creationId xmlns:a16="http://schemas.microsoft.com/office/drawing/2014/main" id="{5E795AB6-A18A-0E05-778F-3D158A02941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88638764"/>
                  </p:ext>
                </p:extLst>
              </p:nvPr>
            </p:nvGraphicFramePr>
            <p:xfrm>
              <a:off x="612476" y="3427990"/>
              <a:ext cx="3154811" cy="3060323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154811" cy="3060323"/>
                    </a:xfrm>
                    <a:prstGeom prst="rect">
                      <a:avLst/>
                    </a:prstGeom>
                  </am3d:spPr>
                  <am3d:camera>
                    <am3d:pos x="0" y="0" z="639816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10120" d="1000000"/>
                    <am3d:preTrans dx="0" dy="-106361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62981" ay="896046" az="14631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44593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Térhatású modell 15" descr="High Voltage Electric Shock Symbol">
                <a:extLst>
                  <a:ext uri="{FF2B5EF4-FFF2-40B4-BE49-F238E27FC236}">
                    <a16:creationId xmlns:a16="http://schemas.microsoft.com/office/drawing/2014/main" id="{5E795AB6-A18A-0E05-778F-3D158A0294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2476" y="3427990"/>
                <a:ext cx="3154811" cy="30603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15870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A22BBA-63D1-7E5F-ED90-8CBEFC69E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472" y="609600"/>
            <a:ext cx="6340084" cy="1326321"/>
          </a:xfrm>
        </p:spPr>
        <p:txBody>
          <a:bodyPr>
            <a:normAutofit/>
          </a:bodyPr>
          <a:lstStyle/>
          <a:p>
            <a:r>
              <a:rPr lang="hu-HU" dirty="0"/>
              <a:t>Mivel készült a weboldal?</a:t>
            </a:r>
          </a:p>
        </p:txBody>
      </p:sp>
      <p:pic>
        <p:nvPicPr>
          <p:cNvPr id="5" name="Picture 4" descr="Kék bináris számok a képernyőn">
            <a:extLst>
              <a:ext uri="{FF2B5EF4-FFF2-40B4-BE49-F238E27FC236}">
                <a16:creationId xmlns:a16="http://schemas.microsoft.com/office/drawing/2014/main" id="{6B34087E-646A-D85B-F563-11441D3A96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750" r="26225"/>
          <a:stretch/>
        </p:blipFill>
        <p:spPr>
          <a:xfrm>
            <a:off x="20" y="10"/>
            <a:ext cx="4635987" cy="6857990"/>
          </a:xfrm>
          <a:prstGeom prst="rect">
            <a:avLst/>
          </a:pr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AB4C39-90A4-160A-FC3F-5640BEDC5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7471" y="2096064"/>
            <a:ext cx="6340085" cy="3695136"/>
          </a:xfrm>
        </p:spPr>
        <p:txBody>
          <a:bodyPr>
            <a:normAutofit/>
          </a:bodyPr>
          <a:lstStyle/>
          <a:p>
            <a:r>
              <a:rPr lang="hu-HU" dirty="0"/>
              <a:t>Kód: HTML, CSS, JS</a:t>
            </a:r>
          </a:p>
          <a:p>
            <a:r>
              <a:rPr lang="hu-HU" dirty="0"/>
              <a:t>Képek: </a:t>
            </a:r>
            <a:r>
              <a:rPr lang="hu-HU" dirty="0" err="1"/>
              <a:t>Ai</a:t>
            </a:r>
            <a:r>
              <a:rPr lang="hu-HU" dirty="0"/>
              <a:t>, Saját Készítés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2A31A05-19BB-4F84-9402-E8569CBDB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6007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Térhatású modell 3" descr="High Voltage Electric Shock Symbol">
                <a:extLst>
                  <a:ext uri="{FF2B5EF4-FFF2-40B4-BE49-F238E27FC236}">
                    <a16:creationId xmlns:a16="http://schemas.microsoft.com/office/drawing/2014/main" id="{49FDA760-8A9F-4857-6993-506F274BE3E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02338360"/>
                  </p:ext>
                </p:extLst>
              </p:nvPr>
            </p:nvGraphicFramePr>
            <p:xfrm>
              <a:off x="8738033" y="2982997"/>
              <a:ext cx="2938024" cy="347048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938024" cy="3470482"/>
                    </a:xfrm>
                    <a:prstGeom prst="rect">
                      <a:avLst/>
                    </a:prstGeom>
                  </am3d:spPr>
                  <am3d:camera>
                    <am3d:pos x="0" y="0" z="639816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10120" d="1000000"/>
                    <am3d:preTrans dx="0" dy="-106361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133548" ay="-1848479" az="-5965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4593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Térhatású modell 3" descr="High Voltage Electric Shock Symbol">
                <a:extLst>
                  <a:ext uri="{FF2B5EF4-FFF2-40B4-BE49-F238E27FC236}">
                    <a16:creationId xmlns:a16="http://schemas.microsoft.com/office/drawing/2014/main" id="{49FDA760-8A9F-4857-6993-506F274BE3E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38033" y="2982997"/>
                <a:ext cx="2938024" cy="34704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60701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092CDC-E241-68F1-6676-43D391A16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Köszönjük a figyelmet</a:t>
            </a:r>
            <a:endParaRPr lang="hu-HU" dirty="0"/>
          </a:p>
        </p:txBody>
      </p:sp>
      <p:pic>
        <p:nvPicPr>
          <p:cNvPr id="5" name="Tartalom helye 4" descr="A képen Betűtípus, Grafika, Grafikus tervezés, tipográfia látható&#10;&#10;Automatikusan generált leírás">
            <a:extLst>
              <a:ext uri="{FF2B5EF4-FFF2-40B4-BE49-F238E27FC236}">
                <a16:creationId xmlns:a16="http://schemas.microsoft.com/office/drawing/2014/main" id="{C465A483-FE23-8C6A-93D1-D8B7A09AA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626" y="5585239"/>
            <a:ext cx="2934339" cy="1326321"/>
          </a:xfr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 descr="High Voltage Electric Shock Symbol">
                <a:extLst>
                  <a:ext uri="{FF2B5EF4-FFF2-40B4-BE49-F238E27FC236}">
                    <a16:creationId xmlns:a16="http://schemas.microsoft.com/office/drawing/2014/main" id="{C0EACC88-FEBF-FF84-7189-EA0992D729A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35600144"/>
                  </p:ext>
                </p:extLst>
              </p:nvPr>
            </p:nvGraphicFramePr>
            <p:xfrm>
              <a:off x="360711" y="3401793"/>
              <a:ext cx="3147203" cy="290893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147203" cy="2908935"/>
                    </a:xfrm>
                    <a:prstGeom prst="rect">
                      <a:avLst/>
                    </a:prstGeom>
                  </am3d:spPr>
                  <am3d:camera>
                    <am3d:pos x="0" y="0" z="639816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10120" d="1000000"/>
                    <am3d:preTrans dx="0" dy="-106361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79834" ay="197053" az="1606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4593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 descr="High Voltage Electric Shock Symbol">
                <a:extLst>
                  <a:ext uri="{FF2B5EF4-FFF2-40B4-BE49-F238E27FC236}">
                    <a16:creationId xmlns:a16="http://schemas.microsoft.com/office/drawing/2014/main" id="{C0EACC88-FEBF-FF84-7189-EA0992D729A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0711" y="3401793"/>
                <a:ext cx="3147203" cy="29089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31265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TM04033921[[fn=Damaszt]]</Template>
  <TotalTime>38</TotalTime>
  <Words>163</Words>
  <Application>Microsoft Office PowerPoint</Application>
  <PresentationFormat>Szélesvásznú</PresentationFormat>
  <Paragraphs>17</Paragraphs>
  <Slides>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3" baseType="lpstr">
      <vt:lpstr>Arial</vt:lpstr>
      <vt:lpstr>Bookman Old Style</vt:lpstr>
      <vt:lpstr>Calibri</vt:lpstr>
      <vt:lpstr>Rockwell</vt:lpstr>
      <vt:lpstr>Damask</vt:lpstr>
      <vt:lpstr>Hertz Horror Játék</vt:lpstr>
      <vt:lpstr>Játék Története</vt:lpstr>
      <vt:lpstr>Játék Leírása</vt:lpstr>
      <vt:lpstr>Játék folyamat</vt:lpstr>
      <vt:lpstr>Játék Folyamata</vt:lpstr>
      <vt:lpstr>Mivel készült a játék?</vt:lpstr>
      <vt:lpstr>Mivel készült a weboldal?</vt:lpstr>
      <vt:lpstr>Köszönjük a figyelmet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Hertz Horror Játék</dc:title>
  <dc:creator>Kondor Milan</dc:creator>
  <cp:lastModifiedBy>Kondor Milan</cp:lastModifiedBy>
  <cp:revision>2</cp:revision>
  <dcterms:created xsi:type="dcterms:W3CDTF">2024-03-09T11:16:18Z</dcterms:created>
  <dcterms:modified xsi:type="dcterms:W3CDTF">2024-03-09T11:54:36Z</dcterms:modified>
</cp:coreProperties>
</file>

<file path=docProps/thumbnail.jpeg>
</file>